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jp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1.png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1.png" /><Relationship Id="rId2" Type="http://schemas.openxmlformats.org/officeDocument/2006/relationships/image" Target="../media/image40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5.png" /><Relationship Id="rId2" Type="http://schemas.openxmlformats.org/officeDocument/2006/relationships/image" Target="../media/image44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images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images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images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images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2026-02-05T12:35:05Z</dcterms:created>
  <dcterms:modified xsi:type="dcterms:W3CDTF">2026-02-05T12:35:05Z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